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Jo: Welcome to One Voice Mail — the self-hosted workspace that replaces Google Workspace and Microsoft 365.</a:t>
            </a:r>
          </a:p>
          <a:p>
            <a:r>
              <a:t>Alex: In the next nine minutes, we will show you all thirty-five apps.</a:t>
            </a:r>
          </a:p>
          <a:p>
            <a:r>
              <a:t>Maya: Not as a slide deck — in the real product, with real data.</a:t>
            </a:r>
          </a:p>
          <a:p>
            <a:r>
              <a:t>Sam: This is part one: the basics and the foundation.</a:t>
            </a:r>
          </a:p>
          <a:p>
            <a:r>
              <a:t>Jo: Let's begin.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Jo: One sign-in opens a complete suite. Mail, Calendar, Contacts, Notes and Drive are the foundation.</a:t>
            </a:r>
          </a:p>
          <a:p>
            <a:r>
              <a:t>Alex: Around them sit five Office-compatible editors, chat, meetings, tasks, polls, voice notes, campaigns, research, music — and a full business suite.</a:t>
            </a:r>
          </a:p>
          <a:p>
            <a:r>
              <a:t>Maya: Thirty-five apps in total, in twenty-one languages.</a:t>
            </a:r>
          </a:p>
          <a:p>
            <a:r>
              <a:t>Sam: On a server you choose, with native desktop apps for macOS, Windows and Linux.</a:t>
            </a:r>
          </a:p>
          <a:p>
            <a:r>
              <a:t>Jo: There is no per-seat licence, and no app is an upsell.</a:t>
            </a:r>
          </a:p>
          <a:p>
            <a:r>
              <a:t>Alex: Every app in this tour is included in the same account.</a:t>
            </a:r>
          </a:p>
          <a:p>
            <a:r>
              <a:t>Maya: So let's start where the day starts: the inbox.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Alex: Everything starts in Mail. Conversations are single rows, so archiving, labelling or snoozing applies to the whole thread.</a:t>
            </a:r>
          </a:p>
          <a:p>
            <a:r>
              <a:t>Maya: I can search with Gmail-style operators — from, subject, has attachment, before — and turn a sentence into a filter.</a:t>
            </a:r>
          </a:p>
          <a:p>
            <a:r>
              <a:t>Sam: Schedule send runs on the server, so it still goes out when your laptop is closed.</a:t>
            </a:r>
          </a:p>
          <a:p>
            <a:r>
              <a:t>Alex: And Undo send gives you five to thirty seconds to change your mind.</a:t>
            </a:r>
          </a:p>
          <a:p>
            <a:r>
              <a:t>Maya: Filters and rules run server-side, with your computer off, in every mail app.</a:t>
            </a:r>
          </a:p>
          <a:p>
            <a:r>
              <a:t>Sam: A screener holds first-time senders until you allow or block them.</a:t>
            </a:r>
          </a:p>
          <a:p>
            <a:r>
              <a:t>Alex: There are category tabs, smart chips for invoices and parcels, and AI summaries when you opt in.</a:t>
            </a:r>
          </a:p>
          <a:p>
            <a:r>
              <a:t>Maya: Remote images are blocked by default and loaded through a signed proxy.</a:t>
            </a:r>
          </a:p>
          <a:p>
            <a:r>
              <a:t>Sam: S/MIME and PGP are built in, for signing and encryption.</a:t>
            </a:r>
          </a:p>
          <a:p>
            <a:r>
              <a:t>Alex: And every message can become an event, a task, a note or a document.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Jo: Calendar is full CalDAV: day, week, month, year and agenda, shared calendars, booking pages and free-busy.</a:t>
            </a:r>
          </a:p>
          <a:p>
            <a:r>
              <a:t>Sam: It syncs with Apple Calendar, Outlook, Thunderbird and Android.</a:t>
            </a:r>
          </a:p>
          <a:p>
            <a:r>
              <a:t>Alex: Invitations can be accepted, declined, or answered with another time.</a:t>
            </a:r>
          </a:p>
          <a:p>
            <a:r>
              <a:t>Maya: Contacts is CardDAV, with relationship cards: recent mail, meetings and shared files for each person.</a:t>
            </a:r>
          </a:p>
          <a:p>
            <a:r>
              <a:t>Alex: Duplicate detection merges records after review.</a:t>
            </a:r>
          </a:p>
          <a:p>
            <a:r>
              <a:t>Maya: Notes handles checklists, pictures, files and drawings.</a:t>
            </a:r>
          </a:p>
          <a:p>
            <a:r>
              <a:t>Sam: And because notes are stored in the mail account, Apple Notes on iPhone, iPad and Mac can read them.</a:t>
            </a:r>
          </a:p>
          <a:p>
            <a:r>
              <a:t>Jo: Small, shared, and always in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Alex: Drive is the shared foundation: versions, comments, approvals, e-signature, file requests, retention and WebDAV.</a:t>
            </a:r>
          </a:p>
          <a:p>
            <a:r>
              <a:t>Sam: About a hundred file types preview, and PDFs and images can be annotated.</a:t>
            </a:r>
          </a:p>
          <a:p>
            <a:r>
              <a:t>Maya: Sharing is per person or by link, with an optional password and expiry.</a:t>
            </a:r>
          </a:p>
          <a:p>
            <a:r>
              <a:t>Jo: Shared drives survive when a person leaves.</a:t>
            </a:r>
          </a:p>
          <a:p>
            <a:r>
              <a:t>Alex: You can mount Drive in Finder, map it on Windows, or use WebDAV on Linux.</a:t>
            </a:r>
          </a:p>
          <a:p>
            <a:r>
              <a:t>Maya: Every document, sheet, slide, diagram and plan lives here — and opens in the editor that owns it.</a:t>
            </a:r>
          </a:p>
          <a:p>
            <a:r>
              <a:t>Sam: Versions are kept for thirty days, then daily for a year, then monthly for five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Alex: Five editors, real Office formats. Docs opens and saves .docx, with track changes, comments and live co-editing.</a:t>
            </a:r>
          </a:p>
          <a:p>
            <a:r>
              <a:t>Sam: Sheets is .xlsx: three hundred functions, PivotTables, charts, and server-side calculation that follows Excel rules.</a:t>
            </a:r>
          </a:p>
          <a:p>
            <a:r>
              <a:t>Maya: Slides is .pptx, with presenter view and speaker notes.</a:t>
            </a:r>
          </a:p>
          <a:p>
            <a:r>
              <a:t>Jo: Diagram edits OmniGraffle and Visio files, with stencils, magnets and auto-layout.</a:t>
            </a:r>
          </a:p>
          <a:p>
            <a:r>
              <a:t>Alex: Project edits OmniPlan and Microsoft Project XML, with Gantt, dependencies, critical path and earned value.</a:t>
            </a:r>
          </a:p>
          <a:p>
            <a:r>
              <a:t>Sam: There is no export path — the file is the file.</a:t>
            </a:r>
          </a:p>
          <a:p>
            <a:r>
              <a:t>Maya: And Mail Desktop runs the same five editors on your local disk.</a:t>
            </a:r>
          </a:p>
          <a:p>
            <a:r>
              <a:t>Jo: Which means the files your colleagues send just open.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Maya: Messages is chat: direct or group, with files, replies and read ticks.</a:t>
            </a:r>
          </a:p>
          <a:p>
            <a:r>
              <a:t>Alex: Groups turns an address like support at your domain into a shared inbox or a forwarder, with nested membership.</a:t>
            </a:r>
          </a:p>
          <a:p>
            <a:r>
              <a:t>Sam: Directory is everyone on your domains, with their card. Only your own card is editable.</a:t>
            </a:r>
          </a:p>
          <a:p>
            <a:r>
              <a:t>Jo: Wiki is the encyclopedia: linked pages, a revision history, and public read-only addresses when you want them.</a:t>
            </a:r>
          </a:p>
          <a:p>
            <a:r>
              <a:t>Maya: A public Wiki needs no account.</a:t>
            </a:r>
          </a:p>
          <a:p>
            <a:r>
              <a:t>Alex: And every one of these apps appears in the same taskbar, search and notifications.</a:t>
            </a:r>
          </a:p>
          <a:p>
            <a:r>
              <a:t>Sam: No separate product to buy, and no second password.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Alex: Meetings keeps the agenda, attendance, decisions and minutes — and minutes can be sealed and approved.</a:t>
            </a:r>
          </a:p>
          <a:p>
            <a:r>
              <a:t>Maya: Actions become Tasks. Tasks has Today, Upcoming and Overdue, with natural-language dates.</a:t>
            </a:r>
          </a:p>
          <a:p>
            <a:r>
              <a:t>Sam: When is for finding a date: yes, if need be, or no, with public links for people outside.</a:t>
            </a:r>
          </a:p>
          <a:p>
            <a:r>
              <a:t>Jo: And Meet drops a video call into the taskbar while you keep working.</a:t>
            </a:r>
          </a:p>
          <a:p>
            <a:r>
              <a:t>Maya: Recurring meetings, papers, votes and proxies are all in the same record.</a:t>
            </a:r>
          </a:p>
          <a:p>
            <a:r>
              <a:t>Alex: Tasks syncs both ways with Apple Reminders over CalDAV.</a:t>
            </a:r>
          </a:p>
          <a:p>
            <a:r>
              <a:t>Sam: So the plan and the calendar do not drift apart.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Maya: VoiceNotes records, cleans up and transcribes, with timestamps and an AI summary.</a:t>
            </a:r>
          </a:p>
          <a:p>
            <a:r>
              <a:t>Alex: Scrapbook collects posts, articles, videos and files onto boards, and summarises them.</a:t>
            </a:r>
          </a:p>
          <a:p>
            <a:r>
              <a:t>Jo: MailerHub runs campaigns in six stages, with segments, A/B tests and reports.</a:t>
            </a:r>
          </a:p>
          <a:p>
            <a:r>
              <a:t>Sam: Music is there for focus: charts, playlists and radio, in a mini-player that follows you across apps.</a:t>
            </a:r>
          </a:p>
          <a:p>
            <a:r>
              <a:t>Maya: VoiceNotes keeps recordings as files in a Drive folder called Voice notes.</a:t>
            </a:r>
          </a:p>
          <a:p>
            <a:r>
              <a:t>Alex: Scrapbook crawls sources in the background, so the board fills itself.</a:t>
            </a:r>
          </a:p>
          <a:p>
            <a:r>
              <a:t>Jo: And MailerHub sends through your own mailbox, with one-click unsubscribe.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Sam: Mail Desktop is the same suite as a real application — and it works before you sign in.</a:t>
            </a:r>
          </a:p>
          <a:p>
            <a:r>
              <a:t>Alex: Drive on this computer shows your local folders beside your account. Word files open in Docs, Excel files in Sheets, PowerPoint in Slides.</a:t>
            </a:r>
          </a:p>
          <a:p>
            <a:r>
              <a:t>Maya: Saves are atomic, backups are kept for thirty days, and a conflict asks before replacing your version.</a:t>
            </a:r>
          </a:p>
          <a:p>
            <a:r>
              <a:t>Jo: Quick Look, Spotlight, drag and drop, mailto, file associations and the Dock badge are all wired in.</a:t>
            </a:r>
          </a:p>
          <a:p>
            <a:r>
              <a:t>Sam: macOS, Windows and Linux. Free to download, and free to use locally.</a:t>
            </a:r>
          </a:p>
          <a:p>
            <a:r>
              <a:t>Alex: Sign in when you want the server, and everything local keeps working offline.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Sam: Security assumes the password will leak. Breached passwords are refused, and passkeys replace both password and second step.</a:t>
            </a:r>
          </a:p>
          <a:p>
            <a:r>
              <a:t>Alex: Every request is DPoP-signed, so a copied token is useless on another device.</a:t>
            </a:r>
          </a:p>
          <a:p>
            <a:r>
              <a:t>Jo: Mail can be signed and encrypted with S/MIME or PGP, and private keys stay in the browser behind a passphrase.</a:t>
            </a:r>
          </a:p>
          <a:p>
            <a:r>
              <a:t>Sam: Sensitive changes ask you to confirm it is you.</a:t>
            </a:r>
          </a:p>
          <a:p>
            <a:r>
              <a:t>Maya: Sessions are listed per device, and a panic lock ends them all.</a:t>
            </a:r>
          </a:p>
          <a:p>
            <a:r>
              <a:t>Alex: Administrators see audit events with address, time and IP.</a:t>
            </a:r>
          </a:p>
          <a:p>
            <a:r>
              <a:t>Jo: The audit log is kept for a year; mail server logs for thirty days.</a:t>
            </a:r>
          </a:p>
          <a:p>
            <a:r>
              <a:t>Sam: And admin itself requires a session with a second factor.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Jo: Moving in does not mean leaving history behind. Gmail, Google Workspace, Outlook, Microsoft 365, Yahoo, iCloud and any IMAP server can be imported — mail, labels, contacts, calendars and Drive.</a:t>
            </a:r>
          </a:p>
          <a:p>
            <a:r>
              <a:t>Maya: Delta sync keeps it current until you cut over, and a verification report compares counts.</a:t>
            </a:r>
          </a:p>
          <a:p>
            <a:r>
              <a:t>Alex: Open standards mean Apple Mail, Outlook, Thunderbird and your phone just work.</a:t>
            </a:r>
          </a:p>
          <a:p>
            <a:r>
              <a:t>Sam: The pricing model charges for pooled storage, not seats: two hundred and ten euros per terabyte per month, unlimited accounts, every app included.</a:t>
            </a:r>
          </a:p>
          <a:p>
            <a:r>
              <a:t>Jo: About half of Microsoft 365 or Google Workspace for a typical hundred-person company.</a:t>
            </a:r>
          </a:p>
          <a:p>
            <a:r>
              <a:t>Maya: Hosted, subscription, or on your own hardware.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Jo: That is the foundation: a complete productivity suite you own, on your own server.</a:t>
            </a:r>
          </a:p>
          <a:p>
            <a:r>
              <a:t>Alex: In part two, we open the business suite: Relate, Splash, Financial, Organizer, Desk, Forms and more.</a:t>
            </a:r>
          </a:p>
          <a:p>
            <a:r>
              <a:t>Maya: From lead to ledger — in the same place as your mail.</a:t>
            </a:r>
          </a:p>
          <a:p>
            <a:r>
              <a:t>Sam: One platform. Thirty-five apps. No asterisks.</a:t>
            </a:r>
          </a:p>
          <a:p>
            <a:r>
              <a:t>Jo: Thank you for watching.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1-tit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1-overvie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-mai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-calend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-driv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-do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-mess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-meeting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-voicenot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1-deskt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1-securit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1-migra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1-clos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 Voice Mail — Part 1: The basics and foundation</dc:title>
  <dc:subject>Narrated product tour</dc:subject>
  <dc:creator>One Voice Mail</dc:creator>
  <cp:keywords>One Voice Mail, 35 apps, self-hosted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