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Welcome back to One Voice Mail. This is part two: the business suite.</a:t>
            </a:r>
          </a:p>
          <a:p>
            <a:r>
              <a:t>Alex: Ten apps that turn a contact into a customer, a campaign into revenue, and delivery into an invoice.</a:t>
            </a:r>
          </a:p>
          <a:p>
            <a:r>
              <a:t>Maya: Relate, Splash, Website, Tube, Forms, Desk, DBase, Financial, Organizer and Photoshot.</a:t>
            </a:r>
          </a:p>
          <a:p>
            <a:r>
              <a:t>Sam: All in the same account as your mail.</a:t>
            </a:r>
          </a:p>
          <a:p>
            <a:r>
              <a:t>Jo: Let's follow the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The business apps share one flow. Splash creates demand. Relate qualifies and wins. Then the app that owns delivery takes over.</a:t>
            </a:r>
          </a:p>
          <a:p>
            <a:r>
              <a:t>Alex: Desk for service, Financial for the ledger, Organizer for people and time, Forms for collection, DBase for data.</a:t>
            </a:r>
          </a:p>
          <a:p>
            <a:r>
              <a:t>Maya: They share the same customer record, so nothing is copied between tools.</a:t>
            </a:r>
          </a:p>
          <a:p>
            <a:r>
              <a:t>Sam: A campaign writes membership and attribution back to Relate.</a:t>
            </a:r>
          </a:p>
          <a:p>
            <a:r>
              <a:t>Alex: A won opportunity can be handed to Financial or Organizer in one action.</a:t>
            </a:r>
          </a:p>
          <a:p>
            <a:r>
              <a:t>Jo: And every handoff is visible in both apps.</a:t>
            </a:r>
          </a:p>
          <a:p>
            <a:r>
              <a:t>Maya: Let's start with the customer record.</a:t>
            </a:r>
          </a:p>
          <a:p>
            <a:r>
              <a:t>Sam: And because it is one account, permissions and search work across every app, not just one product family.</a:t>
            </a:r>
          </a:p>
          <a:p>
            <a:r>
              <a:t>Alex: The same customer, the same files, and the same conversation history.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Relate is the CRM: leads, accounts, contacts, opportunities and activities.</a:t>
            </a:r>
          </a:p>
          <a:p>
            <a:r>
              <a:t>Maya: Leads arrive from Splash, a Forms form, a manual entry or an import — with consent shown before conversion.</a:t>
            </a:r>
          </a:p>
          <a:p>
            <a:r>
              <a:t>Sam: Accounts can have many contacts and many opportunities.</a:t>
            </a:r>
          </a:p>
          <a:p>
            <a:r>
              <a:t>Jo: Opportunities move through Qualify, Propose, Negotiate and Closing.</a:t>
            </a:r>
          </a:p>
          <a:p>
            <a:r>
              <a:t>Alex: Quotes carry products, discounts and an expiry date, and acceptance is recorded.</a:t>
            </a:r>
          </a:p>
          <a:p>
            <a:r>
              <a:t>Maya: The overview shows open pipeline, win rate, new leads and handoffs.</a:t>
            </a:r>
          </a:p>
          <a:p>
            <a:r>
              <a:t>Sam: A won opportunity can be handed to a business app without re-entering anything.</a:t>
            </a:r>
          </a:p>
          <a:p>
            <a:r>
              <a:t>Alex: Activities keep the next action visible.</a:t>
            </a:r>
          </a:p>
          <a:p>
            <a:r>
              <a:t>Jo: And every campaign that touched the record is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Maya: Splash turns a Relate audience into a campaign and writes the result back.</a:t>
            </a:r>
          </a:p>
          <a:p>
            <a:r>
              <a:t>Alex: Campaign calendar, segments, membership, email builder, brand templates and personalisation.</a:t>
            </a:r>
          </a:p>
          <a:p>
            <a:r>
              <a:t>Sam: A/B testing, frequency guardrails, nurture journeys and lead scoring.</a:t>
            </a:r>
          </a:p>
          <a:p>
            <a:r>
              <a:t>Jo: Landing pages come from Forms, assets from Drive, events from Calendar and Meet.</a:t>
            </a:r>
          </a:p>
          <a:p>
            <a:r>
              <a:t>Maya: UTM attribution and ROI reporting show what the campaign earned.</a:t>
            </a:r>
          </a:p>
          <a:p>
            <a:r>
              <a:t>Alex: Consent and deliverability are checked before launch.</a:t>
            </a:r>
          </a:p>
          <a:p>
            <a:r>
              <a:t>Sam: AI copy runs with guardrails, and approvals are recorded.</a:t>
            </a:r>
          </a:p>
          <a:p>
            <a:r>
              <a:t>Jo: And a failed delivery can be retried, paused, resumed or duplicated.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Website is the AI-first site builder. Describe the site in plain words and it generates a reversible draft.</a:t>
            </a:r>
          </a:p>
          <a:p>
            <a:r>
              <a:t>Alex: Then edit the headline, body, pages and theme without HTML.</a:t>
            </a:r>
          </a:p>
          <a:p>
            <a:r>
              <a:t>Maya: Publishing is a separate, explicit action with SEO and accessibility checks.</a:t>
            </a:r>
          </a:p>
          <a:p>
            <a:r>
              <a:t>Sam: Each site gets a public sub-domain, and the published theme becomes the suite's shared design.</a:t>
            </a:r>
          </a:p>
          <a:p>
            <a:r>
              <a:t>Jo: So Wiki, Tube, Forms and Desk public pages look like the same organisation.</a:t>
            </a:r>
          </a:p>
          <a:p>
            <a:r>
              <a:t>Maya: Every generation is a draft; nothing goes live by accident.</a:t>
            </a:r>
          </a:p>
          <a:p>
            <a:r>
              <a:t>Sam: You can restore any previous version, and the public address is yours on your own domain.</a:t>
            </a:r>
          </a:p>
          <a:p>
            <a:r>
              <a:t>Alex: No separate hosting account, and no plugin to maintain.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Tube keeps the organisation's video in one place.</a:t>
            </a:r>
          </a:p>
          <a:p>
            <a:r>
              <a:t>Maya: A video is private by default. The owner chooses private, group, organisation or public read-only.</a:t>
            </a:r>
          </a:p>
          <a:p>
            <a:r>
              <a:t>Sam: Public playback is play-only: no upload, no comments.</a:t>
            </a:r>
          </a:p>
          <a:p>
            <a:r>
              <a:t>Jo: Captions and transcripts sit in the player panel, and public playback includes the caption track.</a:t>
            </a:r>
          </a:p>
          <a:p>
            <a:r>
              <a:t>Alex: Upload and transcode, delete, and see view counts.</a:t>
            </a:r>
          </a:p>
          <a:p>
            <a:r>
              <a:t>Maya: And a video can be attached to a Splash campaign.</a:t>
            </a:r>
          </a:p>
          <a:p>
            <a:r>
              <a:t>Sam: Visibility is set per video, and public access can be revoked at any time.</a:t>
            </a:r>
          </a:p>
          <a:p>
            <a:r>
              <a:t>Alex: Channels keep the library organised by team, project or campaign.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Maya: Forms builds complex forms without code.</a:t>
            </a:r>
          </a:p>
          <a:p>
            <a:r>
              <a:t>Alex: Short text, email, choice, checkbox, long text, number, date, file and signature questions.</a:t>
            </a:r>
          </a:p>
          <a:p>
            <a:r>
              <a:t>Sam: Conditional logic, validation, attachments, drafts and signature evidence.</a:t>
            </a:r>
          </a:p>
          <a:p>
            <a:r>
              <a:t>Jo: Publishing stores a versioned snapshot for the public link.</a:t>
            </a:r>
          </a:p>
          <a:p>
            <a:r>
              <a:t>Maya: The public page accepts a response but never shows the response list.</a:t>
            </a:r>
          </a:p>
          <a:p>
            <a:r>
              <a:t>Alex: Responses route to Relate, Desk, your email or the response inbox.</a:t>
            </a:r>
          </a:p>
          <a:p>
            <a:r>
              <a:t>Sam: And every response keeps the version of the form it answered.</a:t>
            </a:r>
          </a:p>
          <a:p>
            <a:r>
              <a:t>Jo: Each published form keeps its own snapshot, so long-running campaigns stay stable.</a:t>
            </a:r>
          </a:p>
          <a:p>
            <a:r>
              <a:t>Maya: And the response inbox is searchable.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Desk gives every request a ticket, a queue, a priority and an SLA.</a:t>
            </a:r>
          </a:p>
          <a:p>
            <a:r>
              <a:t>Alex: Email, portal, form and API requests land in the same queue.</a:t>
            </a:r>
          </a:p>
          <a:p>
            <a:r>
              <a:t>Sam: The SLA clock pauses while you wait for the customer, and resumes when they answer.</a:t>
            </a:r>
          </a:p>
          <a:p>
            <a:r>
              <a:t>Maya: Configuration items show what the service depends on.</a:t>
            </a:r>
          </a:p>
          <a:p>
            <a:r>
              <a:t>Jo: Standard, normal and emergency changes follow their own path.</a:t>
            </a:r>
          </a:p>
          <a:p>
            <a:r>
              <a:t>Alex: Resolving a ticket can draft a knowledge article.</a:t>
            </a:r>
          </a:p>
          <a:p>
            <a:r>
              <a:t>Maya: The public portal shows only public replies and published knowledge.</a:t>
            </a:r>
          </a:p>
          <a:p>
            <a:r>
              <a:t>Sam: Reopen, reassign, merge and fail safely — the history stays.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DBase is the no-SQL database app.</a:t>
            </a:r>
          </a:p>
          <a:p>
            <a:r>
              <a:t>Maya: Build tables, add fields with lookups and formulas, and set record checks.</a:t>
            </a:r>
          </a:p>
          <a:p>
            <a:r>
              <a:t>Sam: Switch between grid and report views.</a:t>
            </a:r>
          </a:p>
          <a:p>
            <a:r>
              <a:t>Jo: Import a CSV with mapping, validation and undo.</a:t>
            </a:r>
          </a:p>
          <a:p>
            <a:r>
              <a:t>Alex: Export the current table as CSV.</a:t>
            </a:r>
          </a:p>
          <a:p>
            <a:r>
              <a:t>Maya: And share the app with a group.</a:t>
            </a:r>
          </a:p>
          <a:p>
            <a:r>
              <a:t>Sam: No SQL, and no separate database to run.</a:t>
            </a:r>
          </a:p>
          <a:p>
            <a:r>
              <a:t>Jo: Group sharing means the operations team sees the same records.</a:t>
            </a:r>
          </a:p>
          <a:p>
            <a:r>
              <a:t>Alex: And a schema audit keeps the structure honest.</a:t>
            </a:r>
          </a:p>
          <a:p>
            <a:r>
              <a:t>Jo: Lookups connect tables, and formulas keep records consistent.</a:t>
            </a:r>
          </a:p>
          <a:p>
            <a:r>
              <a:t>Maya: The field builder is shared, so the schema stays under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Financial is the financial spine: invoices, expenses, purchase orders and the ledger.</a:t>
            </a:r>
          </a:p>
          <a:p>
            <a:r>
              <a:t>Alex: It receives handoffs from Relate and Organizer.</a:t>
            </a:r>
          </a:p>
          <a:p>
            <a:r>
              <a:t>Maya: Draft, send and mark an invoice paid; take a full or partial payment; void it or issue a credit note.</a:t>
            </a:r>
          </a:p>
          <a:p>
            <a:r>
              <a:t>Sam: Expenses are approved or rejected, and purchase orders carry their three-way-match status.</a:t>
            </a:r>
          </a:p>
          <a:p>
            <a:r>
              <a:t>Jo: The ledger keeps debits and credits visible, with a closed-period guard.</a:t>
            </a:r>
          </a:p>
          <a:p>
            <a:r>
              <a:t>Alex: VAT, cash position and aged receivables are on the overview.</a:t>
            </a:r>
          </a:p>
          <a:p>
            <a:r>
              <a:t>Maya: Consolidation and the close calendar are built in.</a:t>
            </a:r>
          </a:p>
          <a:p>
            <a:r>
              <a:t>Sam: And the audit tab shows who saved the shared record, and when.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Alex: Organizer is the operating model for the people side.</a:t>
            </a:r>
          </a:p>
          <a:p>
            <a:r>
              <a:t>Maya: Org units, positions and reporting lines define who approves.</a:t>
            </a:r>
          </a:p>
          <a:p>
            <a:r>
              <a:t>Sam: Future-dated changes stay pending and apply when due.</a:t>
            </a:r>
          </a:p>
          <a:p>
            <a:r>
              <a:t>Jo: Positive time records the work that was actually done.</a:t>
            </a:r>
          </a:p>
          <a:p>
            <a:r>
              <a:t>Alex: Expenses record cost; outgoing invoices turn delivery into cash.</a:t>
            </a:r>
          </a:p>
          <a:p>
            <a:r>
              <a:t>Maya: Time and expense returns can be rejected with a reason.</a:t>
            </a:r>
          </a:p>
          <a:p>
            <a:r>
              <a:t>Sam: Utilisation and cost centres are visible.</a:t>
            </a:r>
          </a:p>
          <a:p>
            <a:r>
              <a:t>Jo: And the records are the same ones Financial uses.</a:t>
            </a:r>
          </a:p>
          <a:p>
            <a:r>
              <a:t>Sam: Org changes are effective-dated, so next month’s structure can be prepared today.</a:t>
            </a:r>
          </a:p>
          <a:p>
            <a:r>
              <a:t>Alex: Cost centres roll up to the units that own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Maya: Photoshot is the layered image editor.</a:t>
            </a:r>
          </a:p>
          <a:p>
            <a:r>
              <a:t>Alex: It keeps the original pixels and applies adjustments as a reversible stack.</a:t>
            </a:r>
          </a:p>
          <a:p>
            <a:r>
              <a:t>Sam: Brightness, contrast, saturation, text, masks and looks.</a:t>
            </a:r>
          </a:p>
          <a:p>
            <a:r>
              <a:t>Jo: Export a PNG at the size and colour profile the destination needs.</a:t>
            </a:r>
          </a:p>
          <a:p>
            <a:r>
              <a:t>Maya: Campaign images, site heroes and video thumbnails — without leaving the suite.</a:t>
            </a:r>
          </a:p>
          <a:p>
            <a:r>
              <a:t>Sam: It is the same editor stack as the rest of the suite, so nothing new to learn.</a:t>
            </a:r>
          </a:p>
          <a:p>
            <a:r>
              <a:t>Alex: And the original is never overwritten.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Jo: That is the business suite: ten apps that share one customer record and one handoff.</a:t>
            </a:r>
          </a:p>
          <a:p>
            <a:r>
              <a:t>Alex: From the first campaign to the closed ledger, the work stays in one place.</a:t>
            </a:r>
          </a:p>
          <a:p>
            <a:r>
              <a:t>Maya: And it sits beside the mail, calendar, files and editors your team already uses.</a:t>
            </a:r>
          </a:p>
          <a:p>
            <a:r>
              <a:t>Sam: Thirty-five apps in one account, on a server you choose.</a:t>
            </a:r>
          </a:p>
          <a:p>
            <a:r>
              <a:t>Jo: Pricing is pooled storage, not seats: two hundred and ten euros per terabyte per month, unlimited accounts.</a:t>
            </a:r>
          </a:p>
          <a:p>
            <a:r>
              <a:t>Alex: Hosted, subscription, or on your own hardware.</a:t>
            </a:r>
          </a:p>
          <a:p>
            <a:r>
              <a:t>Maya: See the data room for the detail, or ask for a demo.</a:t>
            </a:r>
          </a:p>
          <a:p>
            <a:r>
              <a:t>Sam: One platform. No asterisks.</a:t>
            </a:r>
          </a:p>
          <a:p>
            <a:r>
              <a:t>Jo: The data room has the business plan, the financial model and the vision document.</a:t>
            </a:r>
          </a:p>
          <a:p>
            <a:r>
              <a:t>Alex: And a demo account is available on request.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2-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2-fl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rela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spla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websi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tu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form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des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dba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financ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organiz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-photo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2-clo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Voice Mail — Part 2: The business suite</dc:title>
  <dc:subject>Narrated product tour</dc:subject>
  <dc:creator>One Voice Mail</dc:creator>
  <cp:keywords>One Voice Mail, 35 apps, self-hosted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